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png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67" r:id="rId12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181818"/>
    <a:srgbClr val="000000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DC-016F-4FEE-A11D-7061E293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09B59-0AB6-4222-BF75-5EE8AE1AB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6B181-8F90-43E1-B710-BB1F3B7A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48DF3-20E1-478F-921F-058DDAAE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B788-D355-4B2D-A7DA-6AB95276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8415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D0B2-C430-4864-8C2D-CF8F6E2E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6C070-A032-472D-A8BE-DC812179E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6380B-756B-4AC5-AAB8-7F6EB91A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3DBEB-86AF-4C8D-A01F-A17C6916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6B04-B48B-4B02-AD1E-BCE13CE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12833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DAB1A-905C-4825-B74E-7E90AD9E5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047C-DBC5-4806-9C23-F8F61CFCF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571F2-A352-4229-836C-401448D3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FDE23-A806-45A8-84B3-D85DEBC9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CCE1E-DBC0-4C85-BE1C-FBBD9DB8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5110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15E8-166F-41B9-99FD-983DD583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83EAD-2396-4C3A-B201-D7B45755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2CBAA-55F4-4797-85D7-8BADA4AA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8D47A-E4A2-4664-83A9-6BC90E3DC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4508-983F-4272-B83D-F1369523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0877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5304-A52A-457A-9C30-4C98F683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4346-95D3-4080-94F7-8E0732DD0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D40D7-DE71-4846-979A-1857777D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663C7-545B-4C2A-B1DE-04E7DA632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908D4-9871-4516-A493-FD90B556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7823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3DC9-0770-4178-BF38-00D804B5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583FE-DBAF-4032-A587-866A8A581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ABFC5-7315-4B4D-89E3-EA3F8DAB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C9BF4-B437-42BB-96C8-5818FEC8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E64D-438B-4D17-B306-2C325B3E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5885B-FAAB-421B-ABAD-2A7A56BD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9543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2DFB-8475-4A12-9FB4-5E6E84AA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30F01-4692-4361-B960-6079D1DE8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8A720-626D-49B4-8093-C4F799D12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A23C8-3850-44EB-8FA4-D6918BC63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EEA82-B9DA-48E2-9131-E2D38ABD0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CF1EC-EB26-4F7D-AB89-1D515AF3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DC75D-4755-46A4-88C0-736FD54E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8DB5C-4047-4F80-8830-BE872266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821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0FA9-C0F2-4BBF-B660-BB8B9FCB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3F805B-08D1-44CD-ACE2-224A6FF8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69B47-141B-42DD-871C-8580025F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E338A-D606-41CA-AC35-38DA4B29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48082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6215D-1C90-4AE8-BA5B-00B06C95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D8F36-52DD-4621-B076-7229AE42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0684-8795-460A-B217-8A2B1B48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5641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9ADE-A4F0-41D6-95F6-3AB88B78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C56FF-D666-4BD9-972B-E5343B74E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7A222-51A1-4392-9049-B2D9874BA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4BB51-5E31-4B4D-97CE-5094817B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DC797-5CC1-44A2-8A56-28E986F6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F78F6-D973-4BD4-B343-9912AA3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6582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412B-68E9-4C77-82CB-66C4E2D1E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34D00-CA8E-4769-8C63-B11FFFEAC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7B35B-F70A-4E76-A645-990E8E2CF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F0986-AFFD-4100-94D0-65695A1C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A6317-4B72-4F03-BF02-47438977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22E2-A940-4A10-A98E-3BCEB36B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5942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2BC55-A470-4B6B-AC5A-98AD4C60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9C4EA-4B81-42DC-9F9E-B295E156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0801-84F2-4159-9F6E-C4A9A78ED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51C81-C10A-4859-B243-78B8D1ADB174}" type="datetimeFigureOut">
              <a:rPr lang="en-NG" smtClean="0"/>
              <a:t>17/07/2021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41991-0CC6-4DC8-B7EC-CEAC93DF3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99996-F50C-4EA6-B9B8-3C788F97E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D8208-3FDB-4DF6-91C0-8C4E3E61B91F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7024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D4E5E6-A467-4244-A12C-C02BC5AAAB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F68B0-4343-447E-A130-4223E2D1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5852" r="6068" b="6603"/>
          <a:stretch/>
        </p:blipFill>
        <p:spPr>
          <a:xfrm>
            <a:off x="647083" y="363984"/>
            <a:ext cx="10805111" cy="60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85B343-BFE6-4C66-843F-2999DFCAA3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4274A-23AB-405E-BA41-89D475B46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9778" r="10556" b="16889"/>
          <a:stretch/>
        </p:blipFill>
        <p:spPr>
          <a:xfrm>
            <a:off x="456276" y="152400"/>
            <a:ext cx="1127944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6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CCBDE8-B38F-453A-976E-E421C6ED00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C6E2B-7226-4011-9594-B837A1BDB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4830" r="1224" b="8588"/>
          <a:stretch/>
        </p:blipFill>
        <p:spPr>
          <a:xfrm>
            <a:off x="149290" y="849085"/>
            <a:ext cx="11893420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91B76C-DABC-4EA4-8548-9A23CDC67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A1ADA-2235-4561-B448-EBDEC43B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271678"/>
            <a:ext cx="10931370" cy="63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4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7873A0-2DA9-459A-8445-92F0247717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E11AC-C761-40CA-B184-B504CEA7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7" r="13667" b="11174"/>
          <a:stretch/>
        </p:blipFill>
        <p:spPr>
          <a:xfrm>
            <a:off x="1666240" y="994201"/>
            <a:ext cx="8859520" cy="48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7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EC87C-9292-4302-B989-DF8247C445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1FBE-6FC5-4370-8279-BBB13BA19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365891"/>
            <a:ext cx="11866880" cy="41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0FA289-FBF1-49C8-ACDE-DE9E8B4B72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FAE5F-7C63-48BA-8124-E270D6663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10356" r="1769" b="10356"/>
          <a:stretch/>
        </p:blipFill>
        <p:spPr>
          <a:xfrm>
            <a:off x="406400" y="940624"/>
            <a:ext cx="11379200" cy="52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9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EED451-00DA-4706-A69D-F2F005268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769B2-FF7D-4C5F-8C7B-CF1CAFC10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5" b="10725"/>
          <a:stretch/>
        </p:blipFill>
        <p:spPr>
          <a:xfrm>
            <a:off x="121920" y="791556"/>
            <a:ext cx="11948160" cy="52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75ACE4-D7FB-4F17-828C-6EA4C90689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E5BC7-5079-47AC-9DD5-C23B1DD43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" t="17266" r="1485" b="14400"/>
          <a:stretch/>
        </p:blipFill>
        <p:spPr>
          <a:xfrm>
            <a:off x="353175" y="1158240"/>
            <a:ext cx="1148565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2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99D758-53D5-491C-9ADF-DCBA813518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286DA-7E8C-4F2A-98CE-398D7323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9610" r="12083" b="9610"/>
          <a:stretch/>
        </p:blipFill>
        <p:spPr>
          <a:xfrm>
            <a:off x="731520" y="297488"/>
            <a:ext cx="10728960" cy="64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2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41FD70-5666-4B7F-8A15-97C62E2A03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3DB5C-E284-4350-A125-96F46E49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1415" r="1902" b="1415"/>
          <a:stretch/>
        </p:blipFill>
        <p:spPr>
          <a:xfrm>
            <a:off x="548640" y="277975"/>
            <a:ext cx="10982960" cy="630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05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SHAH</dc:creator>
  <cp:lastModifiedBy>Gaurav Shah</cp:lastModifiedBy>
  <cp:revision>8</cp:revision>
  <dcterms:created xsi:type="dcterms:W3CDTF">2021-01-23T16:37:38Z</dcterms:created>
  <dcterms:modified xsi:type="dcterms:W3CDTF">2021-07-17T11:01:02Z</dcterms:modified>
</cp:coreProperties>
</file>